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-9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51A0C47-018D-4460-B945-BFF7981B6CA6}" type="datetimeFigureOut">
              <a:rPr lang="en-US" smtClean="0"/>
              <a:t>5/1/14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iXoJBc2Ioj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News photography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Telling the story of spot news</a:t>
            </a:r>
          </a:p>
        </p:txBody>
      </p:sp>
      <p:pic>
        <p:nvPicPr>
          <p:cNvPr id="4" name="Picture 3" descr="lecturebyross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8374" y="4673424"/>
            <a:ext cx="2773240" cy="1916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46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news clichés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Grip ’n grin. Also called a check-passing photo, as a person gives a check, certificate or award to another. Boring! Take a photo of what the person did to get the award.</a:t>
            </a:r>
          </a:p>
          <a:p>
            <a:r>
              <a:rPr lang="en-US"/>
              <a:t>Grand openings, especially ribbon-cutting ceremonies.</a:t>
            </a:r>
          </a:p>
          <a:p>
            <a:r>
              <a:rPr lang="en-US"/>
              <a:t>People holding trophies.</a:t>
            </a:r>
          </a:p>
          <a:p>
            <a:r>
              <a:rPr lang="en-US"/>
              <a:t>Group of people posing against a wall.</a:t>
            </a:r>
          </a:p>
          <a:p>
            <a:r>
              <a:rPr lang="en-US"/>
              <a:t>People talking into microphones.</a:t>
            </a:r>
          </a:p>
          <a:p>
            <a:r>
              <a:rPr lang="en-US"/>
              <a:t>People with arms crossed, facing the camera.</a:t>
            </a:r>
          </a:p>
        </p:txBody>
      </p:sp>
    </p:spTree>
    <p:extLst>
      <p:ext uri="{BB962C8B-B14F-4D97-AF65-F5344CB8AC3E}">
        <p14:creationId xmlns:p14="http://schemas.microsoft.com/office/powerpoint/2010/main" val="2700235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Wait around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Often you’ll find the best photos either before, or after, an event. Don’t leave right after it’s over.</a:t>
            </a:r>
          </a:p>
          <a:p>
            <a:r>
              <a:rPr lang="en-US"/>
              <a:t>A political candidate may be talking to a family after a news conference.</a:t>
            </a:r>
          </a:p>
          <a:p>
            <a:r>
              <a:rPr lang="en-US"/>
              <a:t>A speaker may be demonstrating an aspect of his work.</a:t>
            </a:r>
          </a:p>
          <a:p>
            <a:r>
              <a:rPr lang="en-US"/>
              <a:t>A trophy winner may be celebrating with friends.</a:t>
            </a:r>
          </a:p>
        </p:txBody>
      </p:sp>
    </p:spTree>
    <p:extLst>
      <p:ext uri="{BB962C8B-B14F-4D97-AF65-F5344CB8AC3E}">
        <p14:creationId xmlns:p14="http://schemas.microsoft.com/office/powerpoint/2010/main" val="309787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Weather clichés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Weather news photography generally has to involve people, and the effect the weather is having on their lives.</a:t>
            </a:r>
          </a:p>
          <a:p>
            <a:r>
              <a:rPr lang="en-US"/>
              <a:t>Set yourself up at a busy intersection clogged with snow or puddles, and wait for something to happen.</a:t>
            </a:r>
          </a:p>
          <a:p>
            <a:r>
              <a:rPr lang="en-US"/>
              <a:t>Put your camera in a plastic bag with a hole cut out for the lens.</a:t>
            </a:r>
          </a:p>
          <a:p>
            <a:r>
              <a:rPr lang="en-US"/>
              <a:t>I love weather photography!</a:t>
            </a:r>
          </a:p>
        </p:txBody>
      </p:sp>
    </p:spTree>
    <p:extLst>
      <p:ext uri="{BB962C8B-B14F-4D97-AF65-F5344CB8AC3E}">
        <p14:creationId xmlns:p14="http://schemas.microsoft.com/office/powerpoint/2010/main" val="2196558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Great photojournalists: </a:t>
            </a:r>
            <a:br>
              <a:rPr lang="en-US" sz="2800" dirty="0" smtClean="0"/>
            </a:br>
            <a:r>
              <a:rPr lang="en-US" sz="2800" dirty="0" smtClean="0"/>
              <a:t>Steve </a:t>
            </a:r>
            <a:r>
              <a:rPr lang="en-US" sz="2800" dirty="0"/>
              <a:t>M</a:t>
            </a:r>
            <a:r>
              <a:rPr lang="en-US" sz="2800" dirty="0" smtClean="0"/>
              <a:t>cCurry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hlinkClick r:id="rId2"/>
              </a:rPr>
              <a:t>Steve McCurry </a:t>
            </a:r>
            <a:r>
              <a:rPr lang="en-US" dirty="0" smtClean="0"/>
              <a:t>of Magnum Photo agency is one of the most famous documentary photojournalists working today. He’s best known for his photo of the “Afghan Girl” </a:t>
            </a:r>
            <a:r>
              <a:rPr lang="en-US" sz="1400" dirty="0" smtClean="0"/>
              <a:t>http</a:t>
            </a:r>
            <a:r>
              <a:rPr lang="en-US" sz="1400" dirty="0"/>
              <a:t>://</a:t>
            </a:r>
            <a:r>
              <a:rPr lang="en-US" sz="1400" dirty="0" err="1"/>
              <a:t>www.youtube.com</a:t>
            </a:r>
            <a:r>
              <a:rPr lang="en-US" sz="1400" dirty="0"/>
              <a:t>/</a:t>
            </a:r>
            <a:r>
              <a:rPr lang="en-US" sz="1400" dirty="0" err="1"/>
              <a:t>watch?v</a:t>
            </a:r>
            <a:r>
              <a:rPr lang="en-US" sz="1400" dirty="0"/>
              <a:t>=iXoJBc2IojI</a:t>
            </a:r>
          </a:p>
        </p:txBody>
      </p:sp>
      <p:pic>
        <p:nvPicPr>
          <p:cNvPr id="4" name="Picture 3" descr="mccurry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094804"/>
            <a:ext cx="5650300" cy="3217532"/>
          </a:xfrm>
          <a:prstGeom prst="rect">
            <a:avLst/>
          </a:prstGeom>
        </p:spPr>
      </p:pic>
      <p:pic>
        <p:nvPicPr>
          <p:cNvPr id="5" name="Picture 4" descr="afghangirl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2806" y="2418098"/>
            <a:ext cx="8890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25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Spot 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/>
              <a:t>Spot news usually means a photo tied to a time-sensitive news event based on traditional news values such as:</a:t>
            </a:r>
          </a:p>
          <a:p>
            <a:r>
              <a:rPr lang="en-US"/>
              <a:t>Timeliness.</a:t>
            </a:r>
          </a:p>
          <a:p>
            <a:r>
              <a:rPr lang="en-US"/>
              <a:t>Proximity.</a:t>
            </a:r>
          </a:p>
          <a:p>
            <a:r>
              <a:rPr lang="en-US"/>
              <a:t>Consequence.</a:t>
            </a:r>
          </a:p>
          <a:p>
            <a:r>
              <a:rPr lang="en-US"/>
              <a:t>Conflict.</a:t>
            </a:r>
          </a:p>
          <a:p>
            <a:r>
              <a:rPr lang="en-US"/>
              <a:t>Prominence.</a:t>
            </a:r>
          </a:p>
          <a:p>
            <a:r>
              <a:rPr lang="en-US"/>
              <a:t>Human interest.</a:t>
            </a:r>
          </a:p>
        </p:txBody>
      </p:sp>
    </p:spTree>
    <p:extLst>
      <p:ext uri="{BB962C8B-B14F-4D97-AF65-F5344CB8AC3E}">
        <p14:creationId xmlns:p14="http://schemas.microsoft.com/office/powerpoint/2010/main" val="178654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Typical spot 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Typical spot news events include:</a:t>
            </a:r>
          </a:p>
          <a:p>
            <a:r>
              <a:rPr lang="en-US"/>
              <a:t>Meetings.</a:t>
            </a:r>
          </a:p>
          <a:p>
            <a:r>
              <a:rPr lang="en-US"/>
              <a:t>Accidents.</a:t>
            </a:r>
          </a:p>
          <a:p>
            <a:r>
              <a:rPr lang="en-US"/>
              <a:t>Fires.</a:t>
            </a:r>
          </a:p>
          <a:p>
            <a:r>
              <a:rPr lang="en-US"/>
              <a:t>Weather.</a:t>
            </a:r>
          </a:p>
          <a:p>
            <a:r>
              <a:rPr lang="en-US"/>
              <a:t>Conventions.</a:t>
            </a:r>
          </a:p>
          <a:p>
            <a:r>
              <a:rPr lang="en-US"/>
              <a:t>Political events and protests.</a:t>
            </a:r>
          </a:p>
        </p:txBody>
      </p:sp>
    </p:spTree>
    <p:extLst>
      <p:ext uri="{BB962C8B-B14F-4D97-AF65-F5344CB8AC3E}">
        <p14:creationId xmlns:p14="http://schemas.microsoft.com/office/powerpoint/2010/main" val="134199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Planning for spot 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You often don’t know when a spot news event will happen. But you can anticipate what you’ll need to do.</a:t>
            </a:r>
          </a:p>
          <a:p>
            <a:r>
              <a:rPr lang="en-US"/>
              <a:t>In general, people are what matter in spot news. You’ll need pictures of people, with identification.</a:t>
            </a:r>
          </a:p>
          <a:p>
            <a:r>
              <a:rPr lang="en-US"/>
              <a:t>Consider that spot news assignments will usually give you one chance to get the picture. You probably won’t be able to go back and do it again.</a:t>
            </a:r>
          </a:p>
        </p:txBody>
      </p:sp>
    </p:spTree>
    <p:extLst>
      <p:ext uri="{BB962C8B-B14F-4D97-AF65-F5344CB8AC3E}">
        <p14:creationId xmlns:p14="http://schemas.microsoft.com/office/powerpoint/2010/main" val="431833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shots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Standard approach to spot news is to make sure you have three basic shots:</a:t>
            </a:r>
          </a:p>
          <a:p>
            <a:r>
              <a:rPr lang="en-US"/>
              <a:t>Long shot. Establishes the scene, how people are relating, who is involved. Shows scale.</a:t>
            </a:r>
          </a:p>
          <a:p>
            <a:r>
              <a:rPr lang="en-US"/>
              <a:t>Medium shot. Close eough to identifiy individuals, some detail, but still part of the general setting.</a:t>
            </a:r>
          </a:p>
          <a:p>
            <a:r>
              <a:rPr lang="en-US"/>
              <a:t>Close-up. Show details, add emphasis and impact. Tight photos of faces, objects, or parts of a scene.</a:t>
            </a:r>
          </a:p>
        </p:txBody>
      </p:sp>
    </p:spTree>
    <p:extLst>
      <p:ext uri="{BB962C8B-B14F-4D97-AF65-F5344CB8AC3E}">
        <p14:creationId xmlns:p14="http://schemas.microsoft.com/office/powerpoint/2010/main" val="2671086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Saturation shooting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Photojournalism requires you to move. Saturation shooting means capturing pictures from just about every angle.</a:t>
            </a:r>
          </a:p>
          <a:p>
            <a:r>
              <a:rPr lang="en-US"/>
              <a:t>Shoot high angles, low angles, all sorts of different scenes. </a:t>
            </a:r>
          </a:p>
          <a:p>
            <a:r>
              <a:rPr lang="en-US"/>
              <a:t>Within this process, try to find photos that capture a peak moment, or a decisive image. </a:t>
            </a:r>
          </a:p>
          <a:p>
            <a:r>
              <a:rPr lang="en-US"/>
              <a:t>You have to work fast; your camera’s controls should become so familiar you don’t have to think about them.</a:t>
            </a:r>
          </a:p>
        </p:txBody>
      </p:sp>
    </p:spTree>
    <p:extLst>
      <p:ext uri="{BB962C8B-B14F-4D97-AF65-F5344CB8AC3E}">
        <p14:creationId xmlns:p14="http://schemas.microsoft.com/office/powerpoint/2010/main" val="638505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 cameras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Photojournalists traditionally carried two or three cameras so they could shoot without changing lenses or film.</a:t>
            </a:r>
          </a:p>
          <a:p>
            <a:r>
              <a:rPr lang="en-US"/>
              <a:t>Today we seldom use film, but we do change lenses. </a:t>
            </a:r>
          </a:p>
          <a:p>
            <a:r>
              <a:rPr lang="en-US"/>
              <a:t>Having one camera body with a wide-angle faster zoom, and another with a longer, but slower, telephoto, gives you options while you work an event.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Shooting clichés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to avoid </a:t>
            </a:r>
            <a:r>
              <a:rPr lang="en-US" dirty="0"/>
              <a:t>photojournalism clichés. But go ahead and shoot them anyway. At least you’ll have something.</a:t>
            </a:r>
          </a:p>
          <a:p>
            <a:r>
              <a:rPr lang="en-US" dirty="0"/>
              <a:t>Beyond that look for something different, unusual, more dynamic, or a detail other photographers may overlook.</a:t>
            </a:r>
          </a:p>
          <a:p>
            <a:r>
              <a:rPr lang="en-US" dirty="0"/>
              <a:t>Move to a different spot. Try to find unusual lighting. Make your photos stand out!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083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News photo clichés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In news photography we consider these to be clichés to avoid, if possible:</a:t>
            </a:r>
          </a:p>
          <a:p>
            <a:r>
              <a:rPr lang="en-US"/>
              <a:t>Boring photos of a speaker behind a podium. Look for something different; a gesture, an unusual angle, a facial expression. Wait for just the right moment.</a:t>
            </a:r>
          </a:p>
          <a:p>
            <a:r>
              <a:rPr lang="en-US"/>
              <a:t>Meeting shots of people at a table talking. As above, look for unusual expressions, or try to add depth with foreground elements.</a:t>
            </a:r>
          </a:p>
        </p:txBody>
      </p:sp>
    </p:spTree>
    <p:extLst>
      <p:ext uri="{BB962C8B-B14F-4D97-AF65-F5344CB8AC3E}">
        <p14:creationId xmlns:p14="http://schemas.microsoft.com/office/powerpoint/2010/main" val="213559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tory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Story.thmx</Template>
  <TotalTime>52</TotalTime>
  <Words>739</Words>
  <Application>Microsoft Macintosh PowerPoint</Application>
  <PresentationFormat>On-screen Show (4:3)</PresentationFormat>
  <Paragraphs>63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Story</vt:lpstr>
      <vt:lpstr>News photography</vt:lpstr>
      <vt:lpstr>Spot news</vt:lpstr>
      <vt:lpstr>Typical spot news</vt:lpstr>
      <vt:lpstr>Planning for spot news</vt:lpstr>
      <vt:lpstr>Basic shots</vt:lpstr>
      <vt:lpstr>Saturation shooting</vt:lpstr>
      <vt:lpstr>Two cameras</vt:lpstr>
      <vt:lpstr>Shooting clichés</vt:lpstr>
      <vt:lpstr>News photo clichés</vt:lpstr>
      <vt:lpstr>More news clichés</vt:lpstr>
      <vt:lpstr>Wait around</vt:lpstr>
      <vt:lpstr>Weather clichés</vt:lpstr>
      <vt:lpstr>Great photojournalists:  Steve McCurry</vt:lpstr>
    </vt:vector>
  </TitlesOfParts>
  <Company>NDSU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News photography</dc:title>
  <dc:creator>Ross Collins</dc:creator>
  <cp:lastModifiedBy>Ross Collins</cp:lastModifiedBy>
  <cp:revision>17</cp:revision>
  <dcterms:created xsi:type="dcterms:W3CDTF">2012-02-27T16:26:58Z</dcterms:created>
  <dcterms:modified xsi:type="dcterms:W3CDTF">2014-05-01T21:18:26Z</dcterms:modified>
</cp:coreProperties>
</file>